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5102D-269A-4140-81C1-13A59CBE4F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D35009-5DFD-4E3D-94EB-4C2A949D8A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66808C-AC1B-4ADF-AADC-D4A5FA8FB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3178-E308-4AC5-9FC0-ADB0D548EB4D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2740C-F002-4A10-8E4A-3BBE5B938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D724B-04C8-4480-8B63-689AE5F77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78476-5549-464D-B3B6-E43137300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110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46BF2-4D9C-453C-9968-BA80BE455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74C62C-10DA-47CA-BAAA-B92B0F6E10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E5F05-BA6F-4B6F-802B-7B160498C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3178-E308-4AC5-9FC0-ADB0D548EB4D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7DDD01-A8E6-4D44-BA88-5144862F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896AF-0D92-4101-BCEB-E4ECAD748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78476-5549-464D-B3B6-E43137300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9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BC1843-9A2C-49B7-B4BC-FFBEDDDE76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D2B07F-98ED-40CB-9A2B-07E67C97A2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BDAB3-DE23-46ED-A520-F68599987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3178-E308-4AC5-9FC0-ADB0D548EB4D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12323-5A09-464C-874E-5C6257E9B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077496-1E77-4586-AF4F-35D4BB4A7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78476-5549-464D-B3B6-E43137300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451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7E206-3225-45AC-A7EB-7A6743F13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56A29-5947-45F4-83DD-FD80E595F8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275D10-2DF0-4E07-8768-07C5B2DD6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3178-E308-4AC5-9FC0-ADB0D548EB4D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C862A-0A43-484C-88D7-4352B7B57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39E04C-018E-4C3B-84EE-834EB4FC6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78476-5549-464D-B3B6-E43137300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795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E6D02-74C4-409B-B4DE-A76527E05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DC3AA8-CC7B-4D09-ABAF-D4E413836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09965-5BCF-47FE-ADA6-987068281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3178-E308-4AC5-9FC0-ADB0D548EB4D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805DF-04A1-458A-8140-5E49A0A58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77567-C656-4316-AA5E-2C745FD8F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78476-5549-464D-B3B6-E43137300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11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DDE9A-C7E6-4064-B856-F29E974F8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286A9-933C-4D03-9F98-2F7334AA69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5CC169-8878-4DC1-B914-61A78FC690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62CBDE-B8CF-4F35-A022-A01863211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3178-E308-4AC5-9FC0-ADB0D548EB4D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A1AC0F-8B6E-4961-8C69-C49A09F4C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F053DB-2F9A-4C1C-BD57-E7A64E9B6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78476-5549-464D-B3B6-E43137300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22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EE592-BA40-407C-8E5F-5DF686120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F75A82-57F9-4944-B88E-20E8664C9F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93EFD7-823D-4F8C-BE2C-D5844F615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A3BE6-DF20-4CF4-96F6-BA82BC78A9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9F9B69-DD75-4B97-935B-065A01448C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192FEA-ED0B-4842-904F-C26B42411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3178-E308-4AC5-9FC0-ADB0D548EB4D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3FF056-18FF-4329-8767-A064D8044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FB037A-D52D-4A86-A36F-9CEFCDE95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78476-5549-464D-B3B6-E43137300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62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59D2-0B3D-4056-AE90-7822BE31D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636F6E-CAB4-49B2-81AE-83004D7AA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3178-E308-4AC5-9FC0-ADB0D548EB4D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1E841E-C6D5-43AB-85AF-729E213C1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ECEFD1-2CD0-4530-B6FD-779773EE5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78476-5549-464D-B3B6-E43137300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07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01EBB9-5EC7-42EF-9E73-81BB2E61F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3178-E308-4AC5-9FC0-ADB0D548EB4D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7BA5E5-BFCF-45A9-A93E-0F7F75717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223398-D9D1-41E9-B1F5-BDAA063F7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78476-5549-464D-B3B6-E43137300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78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D4F7B-A8A6-47BA-B3AF-74EC8FAED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EDF0B-310F-4EF8-A277-80F6E3B11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91A457-5C8A-4BD9-8B77-9D7E88795B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E1E6F5-7443-409D-95BC-F989E6E6C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3178-E308-4AC5-9FC0-ADB0D548EB4D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38AF91-39D5-4B5F-8821-638149C4C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5A34E7-82EA-43B0-98D5-B0257C4E9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78476-5549-464D-B3B6-E43137300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10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E3088-6BE6-4F07-A23C-892A102B7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72F5DD-D81C-4F84-B5A5-935B202045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6FA70B-06C9-4085-A06D-6E65B06561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FC8923-560E-4821-ABD5-359608907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3178-E308-4AC5-9FC0-ADB0D548EB4D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6B3101-FA3F-4397-8B8B-2A6C66DF1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40AE99-C746-4DF5-8B0D-1C8A3D668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78476-5549-464D-B3B6-E43137300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35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FDEADF-BD8C-4A2B-83B2-F163AE370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149F45-A8A4-426B-B327-B3E8B0E7D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30E6A-3E91-4682-AE02-D127EBEA04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13178-E308-4AC5-9FC0-ADB0D548EB4D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938A95-F104-481F-8FF8-3010108EAD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17358-5DD2-4E88-9209-0EDA70A72D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78476-5549-464D-B3B6-E43137300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4195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01">
            <a:extLst>
              <a:ext uri="{FF2B5EF4-FFF2-40B4-BE49-F238E27FC236}">
                <a16:creationId xmlns:a16="http://schemas.microsoft.com/office/drawing/2014/main" id="{EE40B16D-741A-4B51-91B5-2029381111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154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10">
            <a:extLst>
              <a:ext uri="{FF2B5EF4-FFF2-40B4-BE49-F238E27FC236}">
                <a16:creationId xmlns:a16="http://schemas.microsoft.com/office/drawing/2014/main" id="{C50DF3B7-F105-423A-9E02-98705DF950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18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11">
            <a:extLst>
              <a:ext uri="{FF2B5EF4-FFF2-40B4-BE49-F238E27FC236}">
                <a16:creationId xmlns:a16="http://schemas.microsoft.com/office/drawing/2014/main" id="{21D7088D-C0A0-4FFB-9CAB-D79DDCF529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852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12">
            <a:extLst>
              <a:ext uri="{FF2B5EF4-FFF2-40B4-BE49-F238E27FC236}">
                <a16:creationId xmlns:a16="http://schemas.microsoft.com/office/drawing/2014/main" id="{1E745E43-4B2C-4DED-AA9A-0A919C1F6C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374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13">
            <a:extLst>
              <a:ext uri="{FF2B5EF4-FFF2-40B4-BE49-F238E27FC236}">
                <a16:creationId xmlns:a16="http://schemas.microsoft.com/office/drawing/2014/main" id="{F93256BB-0AC8-4D15-A944-6ABF47990A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22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14">
            <a:extLst>
              <a:ext uri="{FF2B5EF4-FFF2-40B4-BE49-F238E27FC236}">
                <a16:creationId xmlns:a16="http://schemas.microsoft.com/office/drawing/2014/main" id="{E637BB22-54DD-401A-8E0A-7013B781E1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65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15">
            <a:extLst>
              <a:ext uri="{FF2B5EF4-FFF2-40B4-BE49-F238E27FC236}">
                <a16:creationId xmlns:a16="http://schemas.microsoft.com/office/drawing/2014/main" id="{D35F18F6-22B2-419E-93D8-44F78269D2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88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16">
            <a:extLst>
              <a:ext uri="{FF2B5EF4-FFF2-40B4-BE49-F238E27FC236}">
                <a16:creationId xmlns:a16="http://schemas.microsoft.com/office/drawing/2014/main" id="{0FAE0DDE-83FC-46E0-8EA5-917F084471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888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17">
            <a:extLst>
              <a:ext uri="{FF2B5EF4-FFF2-40B4-BE49-F238E27FC236}">
                <a16:creationId xmlns:a16="http://schemas.microsoft.com/office/drawing/2014/main" id="{240DC103-35E1-419F-BA42-C16BCC1586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64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18">
            <a:extLst>
              <a:ext uri="{FF2B5EF4-FFF2-40B4-BE49-F238E27FC236}">
                <a16:creationId xmlns:a16="http://schemas.microsoft.com/office/drawing/2014/main" id="{E376FA8B-124A-4370-A13B-DDA3FDBFFB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01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19">
            <a:extLst>
              <a:ext uri="{FF2B5EF4-FFF2-40B4-BE49-F238E27FC236}">
                <a16:creationId xmlns:a16="http://schemas.microsoft.com/office/drawing/2014/main" id="{428C9811-1F53-4168-82CD-3DDA37F139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089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02">
            <a:extLst>
              <a:ext uri="{FF2B5EF4-FFF2-40B4-BE49-F238E27FC236}">
                <a16:creationId xmlns:a16="http://schemas.microsoft.com/office/drawing/2014/main" id="{1100E561-8F6E-4E44-94DE-58D7D2A774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270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20">
            <a:extLst>
              <a:ext uri="{FF2B5EF4-FFF2-40B4-BE49-F238E27FC236}">
                <a16:creationId xmlns:a16="http://schemas.microsoft.com/office/drawing/2014/main" id="{FAD46B67-585C-4023-825F-149E5CF8FE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7555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21">
            <a:extLst>
              <a:ext uri="{FF2B5EF4-FFF2-40B4-BE49-F238E27FC236}">
                <a16:creationId xmlns:a16="http://schemas.microsoft.com/office/drawing/2014/main" id="{D53818FB-BBB4-4E29-AAA6-32D710E64F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7962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22">
            <a:extLst>
              <a:ext uri="{FF2B5EF4-FFF2-40B4-BE49-F238E27FC236}">
                <a16:creationId xmlns:a16="http://schemas.microsoft.com/office/drawing/2014/main" id="{41AE949B-8077-4E83-A563-8E8E654DA2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787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23">
            <a:extLst>
              <a:ext uri="{FF2B5EF4-FFF2-40B4-BE49-F238E27FC236}">
                <a16:creationId xmlns:a16="http://schemas.microsoft.com/office/drawing/2014/main" id="{8B190E58-91FF-4D4B-B2E1-C7A6AA9340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95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24">
            <a:extLst>
              <a:ext uri="{FF2B5EF4-FFF2-40B4-BE49-F238E27FC236}">
                <a16:creationId xmlns:a16="http://schemas.microsoft.com/office/drawing/2014/main" id="{45E1F436-32B2-4C40-ACD8-C8C9B8BC5B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667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25">
            <a:extLst>
              <a:ext uri="{FF2B5EF4-FFF2-40B4-BE49-F238E27FC236}">
                <a16:creationId xmlns:a16="http://schemas.microsoft.com/office/drawing/2014/main" id="{B3006A54-CA7C-4558-A8C7-05747C1C6F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413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26">
            <a:extLst>
              <a:ext uri="{FF2B5EF4-FFF2-40B4-BE49-F238E27FC236}">
                <a16:creationId xmlns:a16="http://schemas.microsoft.com/office/drawing/2014/main" id="{BA6FE031-520B-432B-99EA-CD3E616009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550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27">
            <a:extLst>
              <a:ext uri="{FF2B5EF4-FFF2-40B4-BE49-F238E27FC236}">
                <a16:creationId xmlns:a16="http://schemas.microsoft.com/office/drawing/2014/main" id="{426DEA5E-CC64-4254-80B6-6DBC2CFC17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1659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28">
            <a:extLst>
              <a:ext uri="{FF2B5EF4-FFF2-40B4-BE49-F238E27FC236}">
                <a16:creationId xmlns:a16="http://schemas.microsoft.com/office/drawing/2014/main" id="{7D90E773-A361-4BE8-A117-5E9A913EDD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3348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29">
            <a:extLst>
              <a:ext uri="{FF2B5EF4-FFF2-40B4-BE49-F238E27FC236}">
                <a16:creationId xmlns:a16="http://schemas.microsoft.com/office/drawing/2014/main" id="{7F01BF99-4D66-4AFA-9E3F-09C62D8407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18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03">
            <a:extLst>
              <a:ext uri="{FF2B5EF4-FFF2-40B4-BE49-F238E27FC236}">
                <a16:creationId xmlns:a16="http://schemas.microsoft.com/office/drawing/2014/main" id="{7C4EED83-5ABB-4B9C-98D6-F263693AA3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278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30">
            <a:extLst>
              <a:ext uri="{FF2B5EF4-FFF2-40B4-BE49-F238E27FC236}">
                <a16:creationId xmlns:a16="http://schemas.microsoft.com/office/drawing/2014/main" id="{10125D39-D72F-479C-AF77-8C0C02D288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3117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31">
            <a:extLst>
              <a:ext uri="{FF2B5EF4-FFF2-40B4-BE49-F238E27FC236}">
                <a16:creationId xmlns:a16="http://schemas.microsoft.com/office/drawing/2014/main" id="{1072D1A6-0F8C-427F-A20E-AF70D0411E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1089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32">
            <a:extLst>
              <a:ext uri="{FF2B5EF4-FFF2-40B4-BE49-F238E27FC236}">
                <a16:creationId xmlns:a16="http://schemas.microsoft.com/office/drawing/2014/main" id="{7D2AF76C-9B45-4701-860B-34D4B16B43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2054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33">
            <a:extLst>
              <a:ext uri="{FF2B5EF4-FFF2-40B4-BE49-F238E27FC236}">
                <a16:creationId xmlns:a16="http://schemas.microsoft.com/office/drawing/2014/main" id="{7C7D3685-2540-479A-BCCA-C831DBA1E4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9313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34">
            <a:extLst>
              <a:ext uri="{FF2B5EF4-FFF2-40B4-BE49-F238E27FC236}">
                <a16:creationId xmlns:a16="http://schemas.microsoft.com/office/drawing/2014/main" id="{A84A0B0E-A1A0-40F0-A29D-0B7D3C641C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5259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35">
            <a:extLst>
              <a:ext uri="{FF2B5EF4-FFF2-40B4-BE49-F238E27FC236}">
                <a16:creationId xmlns:a16="http://schemas.microsoft.com/office/drawing/2014/main" id="{4EC8B7A0-74DE-4F08-A62D-2684A044CD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8563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36">
            <a:extLst>
              <a:ext uri="{FF2B5EF4-FFF2-40B4-BE49-F238E27FC236}">
                <a16:creationId xmlns:a16="http://schemas.microsoft.com/office/drawing/2014/main" id="{FE2CEECD-3D7D-4E88-A00D-33AABB46E5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7465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37">
            <a:extLst>
              <a:ext uri="{FF2B5EF4-FFF2-40B4-BE49-F238E27FC236}">
                <a16:creationId xmlns:a16="http://schemas.microsoft.com/office/drawing/2014/main" id="{F100ACAF-3623-4BFF-92C2-DE5C674F1C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4034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38">
            <a:extLst>
              <a:ext uri="{FF2B5EF4-FFF2-40B4-BE49-F238E27FC236}">
                <a16:creationId xmlns:a16="http://schemas.microsoft.com/office/drawing/2014/main" id="{D3F3C121-3EF3-49F2-A09E-8CDFBAF5AA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473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39">
            <a:extLst>
              <a:ext uri="{FF2B5EF4-FFF2-40B4-BE49-F238E27FC236}">
                <a16:creationId xmlns:a16="http://schemas.microsoft.com/office/drawing/2014/main" id="{9C1C74A7-2540-45A1-9D71-82319476E4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84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04">
            <a:extLst>
              <a:ext uri="{FF2B5EF4-FFF2-40B4-BE49-F238E27FC236}">
                <a16:creationId xmlns:a16="http://schemas.microsoft.com/office/drawing/2014/main" id="{443C0650-6094-4025-A94A-CCB6A5355F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678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40">
            <a:extLst>
              <a:ext uri="{FF2B5EF4-FFF2-40B4-BE49-F238E27FC236}">
                <a16:creationId xmlns:a16="http://schemas.microsoft.com/office/drawing/2014/main" id="{3329FED9-A562-4ADF-8376-150561C335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061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41">
            <a:extLst>
              <a:ext uri="{FF2B5EF4-FFF2-40B4-BE49-F238E27FC236}">
                <a16:creationId xmlns:a16="http://schemas.microsoft.com/office/drawing/2014/main" id="{8497331A-9B42-4C44-9E2E-8B0AA3168A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0824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42">
            <a:extLst>
              <a:ext uri="{FF2B5EF4-FFF2-40B4-BE49-F238E27FC236}">
                <a16:creationId xmlns:a16="http://schemas.microsoft.com/office/drawing/2014/main" id="{3B4A45CB-593C-4F55-9CC9-FE9F220417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949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43">
            <a:extLst>
              <a:ext uri="{FF2B5EF4-FFF2-40B4-BE49-F238E27FC236}">
                <a16:creationId xmlns:a16="http://schemas.microsoft.com/office/drawing/2014/main" id="{8F748618-4C25-489F-910A-732EEF3B0E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250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44">
            <a:extLst>
              <a:ext uri="{FF2B5EF4-FFF2-40B4-BE49-F238E27FC236}">
                <a16:creationId xmlns:a16="http://schemas.microsoft.com/office/drawing/2014/main" id="{783D90D8-487B-439A-96A6-9F8EDFEAA9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5346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45">
            <a:extLst>
              <a:ext uri="{FF2B5EF4-FFF2-40B4-BE49-F238E27FC236}">
                <a16:creationId xmlns:a16="http://schemas.microsoft.com/office/drawing/2014/main" id="{7B5BCEC0-5297-4DF8-ACD7-BDAD1C4A34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7324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46">
            <a:extLst>
              <a:ext uri="{FF2B5EF4-FFF2-40B4-BE49-F238E27FC236}">
                <a16:creationId xmlns:a16="http://schemas.microsoft.com/office/drawing/2014/main" id="{6104244F-1EB2-485D-9ACE-C4C136D077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5816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47">
            <a:extLst>
              <a:ext uri="{FF2B5EF4-FFF2-40B4-BE49-F238E27FC236}">
                <a16:creationId xmlns:a16="http://schemas.microsoft.com/office/drawing/2014/main" id="{A79B651F-1CA5-4605-BC35-7D32CA5470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219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48">
            <a:extLst>
              <a:ext uri="{FF2B5EF4-FFF2-40B4-BE49-F238E27FC236}">
                <a16:creationId xmlns:a16="http://schemas.microsoft.com/office/drawing/2014/main" id="{62C98097-A62E-4F4D-A792-EFDC202A0C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327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49">
            <a:extLst>
              <a:ext uri="{FF2B5EF4-FFF2-40B4-BE49-F238E27FC236}">
                <a16:creationId xmlns:a16="http://schemas.microsoft.com/office/drawing/2014/main" id="{A6CAAFBF-D444-4688-86CE-106D67EF3A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36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05">
            <a:extLst>
              <a:ext uri="{FF2B5EF4-FFF2-40B4-BE49-F238E27FC236}">
                <a16:creationId xmlns:a16="http://schemas.microsoft.com/office/drawing/2014/main" id="{D7B88D0A-56B6-45CE-814C-894321A78D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75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50">
            <a:extLst>
              <a:ext uri="{FF2B5EF4-FFF2-40B4-BE49-F238E27FC236}">
                <a16:creationId xmlns:a16="http://schemas.microsoft.com/office/drawing/2014/main" id="{2A613399-0847-47FF-96C3-D4FC8F06C1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894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51">
            <a:extLst>
              <a:ext uri="{FF2B5EF4-FFF2-40B4-BE49-F238E27FC236}">
                <a16:creationId xmlns:a16="http://schemas.microsoft.com/office/drawing/2014/main" id="{1475141D-BC24-4460-B5B2-5B2BA1741C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7672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52">
            <a:extLst>
              <a:ext uri="{FF2B5EF4-FFF2-40B4-BE49-F238E27FC236}">
                <a16:creationId xmlns:a16="http://schemas.microsoft.com/office/drawing/2014/main" id="{CCBB4AF4-4D98-4AD0-AE2D-0D7FD7A0BE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9728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53">
            <a:extLst>
              <a:ext uri="{FF2B5EF4-FFF2-40B4-BE49-F238E27FC236}">
                <a16:creationId xmlns:a16="http://schemas.microsoft.com/office/drawing/2014/main" id="{1FA3033C-A7DD-45AE-8C53-025E8017A7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7780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54">
            <a:extLst>
              <a:ext uri="{FF2B5EF4-FFF2-40B4-BE49-F238E27FC236}">
                <a16:creationId xmlns:a16="http://schemas.microsoft.com/office/drawing/2014/main" id="{1E9828DC-945B-429E-AF59-1AB1FB316C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5437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55">
            <a:extLst>
              <a:ext uri="{FF2B5EF4-FFF2-40B4-BE49-F238E27FC236}">
                <a16:creationId xmlns:a16="http://schemas.microsoft.com/office/drawing/2014/main" id="{21B8726C-A029-4767-948B-8CFB8CC436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6674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56">
            <a:extLst>
              <a:ext uri="{FF2B5EF4-FFF2-40B4-BE49-F238E27FC236}">
                <a16:creationId xmlns:a16="http://schemas.microsoft.com/office/drawing/2014/main" id="{662DCA93-3FB5-4C21-8EB0-118E20B8AC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0345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57">
            <a:extLst>
              <a:ext uri="{FF2B5EF4-FFF2-40B4-BE49-F238E27FC236}">
                <a16:creationId xmlns:a16="http://schemas.microsoft.com/office/drawing/2014/main" id="{D5D3590A-A2A5-45F6-8217-81FE64590F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829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58">
            <a:extLst>
              <a:ext uri="{FF2B5EF4-FFF2-40B4-BE49-F238E27FC236}">
                <a16:creationId xmlns:a16="http://schemas.microsoft.com/office/drawing/2014/main" id="{C56A290C-5935-426F-8954-758F21E240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911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59">
            <a:extLst>
              <a:ext uri="{FF2B5EF4-FFF2-40B4-BE49-F238E27FC236}">
                <a16:creationId xmlns:a16="http://schemas.microsoft.com/office/drawing/2014/main" id="{FA94DF7C-3327-4055-9CF1-FABDDAF3C6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412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06">
            <a:extLst>
              <a:ext uri="{FF2B5EF4-FFF2-40B4-BE49-F238E27FC236}">
                <a16:creationId xmlns:a16="http://schemas.microsoft.com/office/drawing/2014/main" id="{81094059-ECCC-4B6C-AD61-ED8F6569FB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4175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60">
            <a:extLst>
              <a:ext uri="{FF2B5EF4-FFF2-40B4-BE49-F238E27FC236}">
                <a16:creationId xmlns:a16="http://schemas.microsoft.com/office/drawing/2014/main" id="{93C81775-FF2A-4B2A-8E41-7590FBE860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962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61">
            <a:extLst>
              <a:ext uri="{FF2B5EF4-FFF2-40B4-BE49-F238E27FC236}">
                <a16:creationId xmlns:a16="http://schemas.microsoft.com/office/drawing/2014/main" id="{31EEDF88-28F1-4819-99F1-0E3F0DAC09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4043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62">
            <a:extLst>
              <a:ext uri="{FF2B5EF4-FFF2-40B4-BE49-F238E27FC236}">
                <a16:creationId xmlns:a16="http://schemas.microsoft.com/office/drawing/2014/main" id="{F67EC123-AC76-4C2F-941D-CF341BD7DA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0347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63">
            <a:extLst>
              <a:ext uri="{FF2B5EF4-FFF2-40B4-BE49-F238E27FC236}">
                <a16:creationId xmlns:a16="http://schemas.microsoft.com/office/drawing/2014/main" id="{4AA0AB33-071D-47F0-AC56-0A273870C9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455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64">
            <a:extLst>
              <a:ext uri="{FF2B5EF4-FFF2-40B4-BE49-F238E27FC236}">
                <a16:creationId xmlns:a16="http://schemas.microsoft.com/office/drawing/2014/main" id="{0CABC371-DCA7-4E76-8331-F66F09FAFE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6127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65">
            <a:extLst>
              <a:ext uri="{FF2B5EF4-FFF2-40B4-BE49-F238E27FC236}">
                <a16:creationId xmlns:a16="http://schemas.microsoft.com/office/drawing/2014/main" id="{7C0188AE-59DC-4B23-BBA9-4907E43FD1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015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66">
            <a:extLst>
              <a:ext uri="{FF2B5EF4-FFF2-40B4-BE49-F238E27FC236}">
                <a16:creationId xmlns:a16="http://schemas.microsoft.com/office/drawing/2014/main" id="{E7C71636-491A-458E-9510-862604618A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152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07">
            <a:extLst>
              <a:ext uri="{FF2B5EF4-FFF2-40B4-BE49-F238E27FC236}">
                <a16:creationId xmlns:a16="http://schemas.microsoft.com/office/drawing/2014/main" id="{0C87556F-39B1-421F-A641-5FB93E09DA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87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08">
            <a:extLst>
              <a:ext uri="{FF2B5EF4-FFF2-40B4-BE49-F238E27FC236}">
                <a16:creationId xmlns:a16="http://schemas.microsoft.com/office/drawing/2014/main" id="{F36D7F24-4714-4D49-9636-3E1BFF6097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0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 to Gethsemane.009">
            <a:extLst>
              <a:ext uri="{FF2B5EF4-FFF2-40B4-BE49-F238E27FC236}">
                <a16:creationId xmlns:a16="http://schemas.microsoft.com/office/drawing/2014/main" id="{2477EBF2-2A56-45D5-B0B5-B95DC18750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181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Widescreen</PresentationFormat>
  <Paragraphs>0</Paragraphs>
  <Slides>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Audio Visual</dc:creator>
  <cp:lastModifiedBy>Audio Visual</cp:lastModifiedBy>
  <cp:revision>1</cp:revision>
  <dcterms:created xsi:type="dcterms:W3CDTF">2019-07-12T21:46:51Z</dcterms:created>
  <dcterms:modified xsi:type="dcterms:W3CDTF">2019-07-12T21:50:02Z</dcterms:modified>
</cp:coreProperties>
</file>